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  <p:sldId id="263" r:id="rId11"/>
    <p:sldId id="266" r:id="rId12"/>
    <p:sldId id="281" r:id="rId13"/>
    <p:sldId id="268" r:id="rId14"/>
    <p:sldId id="269" r:id="rId15"/>
    <p:sldId id="271" r:id="rId16"/>
    <p:sldId id="272" r:id="rId17"/>
    <p:sldId id="270" r:id="rId18"/>
    <p:sldId id="267" r:id="rId19"/>
    <p:sldId id="283" r:id="rId20"/>
    <p:sldId id="273" r:id="rId21"/>
    <p:sldId id="274" r:id="rId22"/>
    <p:sldId id="276" r:id="rId23"/>
    <p:sldId id="275" r:id="rId24"/>
    <p:sldId id="282" r:id="rId25"/>
    <p:sldId id="278" r:id="rId26"/>
    <p:sldId id="280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2C0C1-970A-CA4E-941A-F86A6B2A7F6A}" type="datetimeFigureOut">
              <a:rPr lang="en-US" smtClean="0"/>
              <a:t>5/23/15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3F34-DFA2-694C-87F2-2A1A48B87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552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2C0C1-970A-CA4E-941A-F86A6B2A7F6A}" type="datetimeFigureOut">
              <a:rPr lang="en-US" smtClean="0"/>
              <a:t>5/23/15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3F34-DFA2-694C-87F2-2A1A48B87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45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2C0C1-970A-CA4E-941A-F86A6B2A7F6A}" type="datetimeFigureOut">
              <a:rPr lang="en-US" smtClean="0"/>
              <a:t>5/23/15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3F34-DFA2-694C-87F2-2A1A48B87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938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2C0C1-970A-CA4E-941A-F86A6B2A7F6A}" type="datetimeFigureOut">
              <a:rPr lang="en-US" smtClean="0"/>
              <a:t>5/23/15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3F34-DFA2-694C-87F2-2A1A48B87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463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2C0C1-970A-CA4E-941A-F86A6B2A7F6A}" type="datetimeFigureOut">
              <a:rPr lang="en-US" smtClean="0"/>
              <a:t>5/23/15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3F34-DFA2-694C-87F2-2A1A48B87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71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2C0C1-970A-CA4E-941A-F86A6B2A7F6A}" type="datetimeFigureOut">
              <a:rPr lang="en-US" smtClean="0"/>
              <a:t>5/23/15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3F34-DFA2-694C-87F2-2A1A48B87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789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2C0C1-970A-CA4E-941A-F86A6B2A7F6A}" type="datetimeFigureOut">
              <a:rPr lang="en-US" smtClean="0"/>
              <a:t>5/23/15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3F34-DFA2-694C-87F2-2A1A48B87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802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2C0C1-970A-CA4E-941A-F86A6B2A7F6A}" type="datetimeFigureOut">
              <a:rPr lang="en-US" smtClean="0"/>
              <a:t>5/23/15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3F34-DFA2-694C-87F2-2A1A48B87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639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2C0C1-970A-CA4E-941A-F86A6B2A7F6A}" type="datetimeFigureOut">
              <a:rPr lang="en-US" smtClean="0"/>
              <a:t>5/23/15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3F34-DFA2-694C-87F2-2A1A48B87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482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2C0C1-970A-CA4E-941A-F86A6B2A7F6A}" type="datetimeFigureOut">
              <a:rPr lang="en-US" smtClean="0"/>
              <a:t>5/23/15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3F34-DFA2-694C-87F2-2A1A48B87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84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2C0C1-970A-CA4E-941A-F86A6B2A7F6A}" type="datetimeFigureOut">
              <a:rPr lang="en-US" smtClean="0"/>
              <a:t>5/23/15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33F34-DFA2-694C-87F2-2A1A48B87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695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2C0C1-970A-CA4E-941A-F86A6B2A7F6A}" type="datetimeFigureOut">
              <a:rPr lang="en-US" smtClean="0"/>
              <a:t>5/23/15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33F34-DFA2-694C-87F2-2A1A48B87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632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dirty="0" smtClean="0"/>
              <a:t>CASE STUDY: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02476"/>
            <a:ext cx="6400800" cy="2536324"/>
          </a:xfrm>
        </p:spPr>
        <p:txBody>
          <a:bodyPr>
            <a:normAutofit lnSpcReduction="10000"/>
          </a:bodyPr>
          <a:lstStyle/>
          <a:p>
            <a:r>
              <a:rPr lang="en-US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CONVERSIONS</a:t>
            </a:r>
          </a:p>
          <a:p>
            <a:endParaRPr lang="en-US" sz="5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www.TomHitchens.com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45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Sell Your Own Product !</a:t>
            </a:r>
            <a:endParaRPr lang="en-US" dirty="0"/>
          </a:p>
        </p:txBody>
      </p:sp>
      <p:pic>
        <p:nvPicPr>
          <p:cNvPr id="4" name="Content Placeholder 3" descr="Circle-of-Profit_Infographic-phase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1" b="33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34474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So, Wendy Did Just That !</a:t>
            </a:r>
            <a:endParaRPr lang="en-US" sz="54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38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Vision Board 1.0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671" y="1600200"/>
            <a:ext cx="3556658" cy="4525963"/>
          </a:xfrm>
        </p:spPr>
      </p:pic>
    </p:spTree>
    <p:extLst>
      <p:ext uri="{BB962C8B-B14F-4D97-AF65-F5344CB8AC3E}">
        <p14:creationId xmlns:p14="http://schemas.microsoft.com/office/powerpoint/2010/main" val="3992852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Sales Letter &amp; Sales Page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671" y="1640270"/>
            <a:ext cx="3556658" cy="4445822"/>
          </a:xfrm>
        </p:spPr>
      </p:pic>
    </p:spTree>
    <p:extLst>
      <p:ext uri="{BB962C8B-B14F-4D97-AF65-F5344CB8AC3E}">
        <p14:creationId xmlns:p14="http://schemas.microsoft.com/office/powerpoint/2010/main" val="645755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Merchant Account &amp; PayPal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425" y="1640270"/>
            <a:ext cx="3475150" cy="4445822"/>
          </a:xfrm>
        </p:spPr>
      </p:pic>
    </p:spTree>
    <p:extLst>
      <p:ext uri="{BB962C8B-B14F-4D97-AF65-F5344CB8AC3E}">
        <p14:creationId xmlns:p14="http://schemas.microsoft.com/office/powerpoint/2010/main" val="1024196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1</a:t>
            </a:r>
            <a:r>
              <a:rPr lang="en-US" baseline="30000" dirty="0" smtClean="0"/>
              <a:t>st</a:t>
            </a:r>
            <a:r>
              <a:rPr lang="en-US" dirty="0" smtClean="0"/>
              <a:t>, A $2.99  Tripwire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864" y="1564195"/>
            <a:ext cx="4849765" cy="4801508"/>
          </a:xfrm>
        </p:spPr>
      </p:pic>
    </p:spTree>
    <p:extLst>
      <p:ext uri="{BB962C8B-B14F-4D97-AF65-F5344CB8AC3E}">
        <p14:creationId xmlns:p14="http://schemas.microsoft.com/office/powerpoint/2010/main" val="179760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a 2</a:t>
            </a:r>
            <a:r>
              <a:rPr lang="en-US" baseline="30000" dirty="0" smtClean="0"/>
              <a:t>nd</a:t>
            </a:r>
            <a:r>
              <a:rPr lang="en-US" dirty="0" smtClean="0"/>
              <a:t> for $9.99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35" y="1417638"/>
            <a:ext cx="4286027" cy="4964140"/>
          </a:xfrm>
        </p:spPr>
      </p:pic>
    </p:spTree>
    <p:extLst>
      <p:ext uri="{BB962C8B-B14F-4D97-AF65-F5344CB8AC3E}">
        <p14:creationId xmlns:p14="http://schemas.microsoft.com/office/powerpoint/2010/main" val="2984426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Upsell 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871" y="1229965"/>
            <a:ext cx="4422583" cy="5392938"/>
          </a:xfrm>
        </p:spPr>
      </p:pic>
    </p:spTree>
    <p:extLst>
      <p:ext uri="{BB962C8B-B14F-4D97-AF65-F5344CB8AC3E}">
        <p14:creationId xmlns:p14="http://schemas.microsoft.com/office/powerpoint/2010/main" val="3528617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Landing Page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101" y="1417638"/>
            <a:ext cx="4830461" cy="5124890"/>
          </a:xfrm>
        </p:spPr>
      </p:pic>
    </p:spTree>
    <p:extLst>
      <p:ext uri="{BB962C8B-B14F-4D97-AF65-F5344CB8AC3E}">
        <p14:creationId xmlns:p14="http://schemas.microsoft.com/office/powerpoint/2010/main" val="3076676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1-Page Blog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32" y="1417638"/>
            <a:ext cx="7968249" cy="4883765"/>
          </a:xfrm>
        </p:spPr>
      </p:pic>
    </p:spTree>
    <p:extLst>
      <p:ext uri="{BB962C8B-B14F-4D97-AF65-F5344CB8AC3E}">
        <p14:creationId xmlns:p14="http://schemas.microsoft.com/office/powerpoint/2010/main" val="831013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Today</a:t>
            </a:r>
            <a:endParaRPr lang="en-US" sz="6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35228"/>
          </a:xfrm>
        </p:spPr>
        <p:txBody>
          <a:bodyPr>
            <a:normAutofit fontScale="92500" lnSpcReduction="10000"/>
          </a:bodyPr>
          <a:lstStyle/>
          <a:p>
            <a:r>
              <a:rPr lang="en-US" sz="5400" dirty="0" smtClean="0"/>
              <a:t>2 Case Studies:  </a:t>
            </a:r>
          </a:p>
          <a:p>
            <a:pPr lvl="1"/>
            <a:r>
              <a:rPr lang="en-US" sz="5000" dirty="0" smtClean="0"/>
              <a:t>1</a:t>
            </a:r>
            <a:r>
              <a:rPr lang="en-US" sz="5000" baseline="30000" dirty="0" smtClean="0"/>
              <a:t>st</a:t>
            </a:r>
            <a:r>
              <a:rPr lang="en-US" sz="5000" dirty="0" smtClean="0"/>
              <a:t>: Profit Academy Student</a:t>
            </a:r>
          </a:p>
          <a:p>
            <a:pPr lvl="1"/>
            <a:r>
              <a:rPr lang="en-US" sz="5000" dirty="0" smtClean="0"/>
              <a:t>2</a:t>
            </a:r>
            <a:r>
              <a:rPr lang="en-US" sz="5000" baseline="30000" dirty="0" smtClean="0"/>
              <a:t>nd</a:t>
            </a:r>
            <a:r>
              <a:rPr lang="en-US" sz="5000" dirty="0" smtClean="0"/>
              <a:t>: See </a:t>
            </a:r>
            <a:r>
              <a:rPr lang="en-US" sz="5000" dirty="0"/>
              <a:t>I</a:t>
            </a:r>
            <a:r>
              <a:rPr lang="en-US" sz="5000" dirty="0" smtClean="0"/>
              <a:t>f </a:t>
            </a:r>
            <a:r>
              <a:rPr lang="en-US" sz="5000" dirty="0"/>
              <a:t>Y</a:t>
            </a:r>
            <a:r>
              <a:rPr lang="en-US" sz="5000" dirty="0" smtClean="0"/>
              <a:t>ou </a:t>
            </a:r>
            <a:r>
              <a:rPr lang="en-US" sz="5000" dirty="0"/>
              <a:t>C</a:t>
            </a:r>
            <a:r>
              <a:rPr lang="en-US" sz="5000" dirty="0" smtClean="0"/>
              <a:t>an Guess</a:t>
            </a:r>
          </a:p>
          <a:p>
            <a:r>
              <a:rPr lang="en-US" sz="5400" dirty="0" smtClean="0"/>
              <a:t>Bump Your Conversions To:</a:t>
            </a:r>
          </a:p>
          <a:p>
            <a:pPr lvl="1"/>
            <a:r>
              <a:rPr lang="en-US" sz="4600" dirty="0" smtClean="0"/>
              <a:t>50%  -60%  -70%  -80%  -90%</a:t>
            </a:r>
          </a:p>
          <a:p>
            <a:r>
              <a:rPr lang="en-US" sz="5400" dirty="0" smtClean="0"/>
              <a:t>2 Gifts</a:t>
            </a:r>
          </a:p>
        </p:txBody>
      </p:sp>
    </p:spTree>
    <p:extLst>
      <p:ext uri="{BB962C8B-B14F-4D97-AF65-F5344CB8AC3E}">
        <p14:creationId xmlns:p14="http://schemas.microsoft.com/office/powerpoint/2010/main" val="786426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 Of Concept - $5 / Day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871" y="1701235"/>
            <a:ext cx="4422583" cy="4450397"/>
          </a:xfrm>
        </p:spPr>
      </p:pic>
    </p:spTree>
    <p:extLst>
      <p:ext uri="{BB962C8B-B14F-4D97-AF65-F5344CB8AC3E}">
        <p14:creationId xmlns:p14="http://schemas.microsoft.com/office/powerpoint/2010/main" val="2123594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 Scale  -  Solo Ads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77155"/>
            <a:ext cx="8373183" cy="3904422"/>
          </a:xfrm>
        </p:spPr>
      </p:pic>
    </p:spTree>
    <p:extLst>
      <p:ext uri="{BB962C8B-B14F-4D97-AF65-F5344CB8AC3E}">
        <p14:creationId xmlns:p14="http://schemas.microsoft.com/office/powerpoint/2010/main" val="2800588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4400" dirty="0" smtClean="0"/>
          </a:p>
          <a:p>
            <a:pPr marL="0" indent="0" algn="ctr">
              <a:buNone/>
            </a:pPr>
            <a:r>
              <a:rPr lang="en-US" sz="5400" dirty="0" smtClean="0"/>
              <a:t>What’s The 2</a:t>
            </a:r>
            <a:r>
              <a:rPr lang="en-US" sz="5400" baseline="30000" dirty="0" smtClean="0"/>
              <a:t>nd</a:t>
            </a:r>
            <a:r>
              <a:rPr lang="en-US" sz="5400" dirty="0" smtClean="0"/>
              <a:t> Case Study?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723395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You Can Do This Too !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Get A Mentor</a:t>
            </a:r>
          </a:p>
          <a:p>
            <a:r>
              <a:rPr lang="en-US" sz="4400" dirty="0" smtClean="0"/>
              <a:t>Get A Coach</a:t>
            </a:r>
          </a:p>
          <a:p>
            <a:r>
              <a:rPr lang="en-US" sz="4400" dirty="0" smtClean="0"/>
              <a:t>Pair Up &amp; Work With Someone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5400" dirty="0" smtClean="0"/>
              <a:t>Makes All The Difference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712156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4400" dirty="0" smtClean="0"/>
          </a:p>
          <a:p>
            <a:pPr marL="0" indent="0" algn="ctr">
              <a:buNone/>
            </a:pPr>
            <a:r>
              <a:rPr lang="en-US" sz="8000" dirty="0" smtClean="0"/>
              <a:t>2 Gifts For You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725091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I’ll Help Where I Can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4400" dirty="0" smtClean="0"/>
          </a:p>
          <a:p>
            <a:pPr marL="0" indent="0" algn="ctr">
              <a:buNone/>
            </a:pPr>
            <a:r>
              <a:rPr lang="en-US" sz="5400" dirty="0" smtClean="0"/>
              <a:t>Email Me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 err="1" smtClean="0"/>
              <a:t>HelpMeTom@TomHitchens.com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723111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/>
              <a:t>“Any person that takes full possession of their mind can take full possession of everything they so richly deserve.”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464409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I’ll Help Where I Can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4400" dirty="0" smtClean="0"/>
          </a:p>
          <a:p>
            <a:pPr marL="0" indent="0" algn="ctr">
              <a:buNone/>
            </a:pPr>
            <a:r>
              <a:rPr lang="en-US" sz="5400" dirty="0" smtClean="0"/>
              <a:t>Email Me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 err="1" smtClean="0"/>
              <a:t>HelpMeTom@TomHitchens.com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28069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Wendy</a:t>
            </a:r>
            <a:endParaRPr lang="en-US" sz="6000" dirty="0"/>
          </a:p>
        </p:txBody>
      </p:sp>
      <p:pic>
        <p:nvPicPr>
          <p:cNvPr id="3" name="Content Placeholder 2" descr="Wendy Crew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28443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668" y="385800"/>
            <a:ext cx="6012156" cy="6182633"/>
          </a:xfrm>
        </p:spPr>
      </p:pic>
    </p:spTree>
    <p:extLst>
      <p:ext uri="{BB962C8B-B14F-4D97-AF65-F5344CB8AC3E}">
        <p14:creationId xmlns:p14="http://schemas.microsoft.com/office/powerpoint/2010/main" val="3247396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155" y="385800"/>
            <a:ext cx="4399181" cy="6182633"/>
          </a:xfrm>
        </p:spPr>
      </p:pic>
    </p:spTree>
    <p:extLst>
      <p:ext uri="{BB962C8B-B14F-4D97-AF65-F5344CB8AC3E}">
        <p14:creationId xmlns:p14="http://schemas.microsoft.com/office/powerpoint/2010/main" val="3198779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598" y="385800"/>
            <a:ext cx="4399181" cy="6182633"/>
          </a:xfrm>
        </p:spPr>
      </p:pic>
      <p:pic>
        <p:nvPicPr>
          <p:cNvPr id="2" name="Picture 1" descr="Wendy's 1st Landing Pa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82" y="1125251"/>
            <a:ext cx="4205643" cy="432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062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Solo Ad</a:t>
            </a:r>
            <a:endParaRPr lang="en-US" sz="5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32252" cy="4525963"/>
          </a:xfrm>
        </p:spPr>
        <p:txBody>
          <a:bodyPr>
            <a:noAutofit/>
          </a:bodyPr>
          <a:lstStyle/>
          <a:p>
            <a:r>
              <a:rPr lang="en-US" sz="3600" dirty="0" smtClean="0"/>
              <a:t>300 clicks @ $0.80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= Spent $240</a:t>
            </a:r>
          </a:p>
          <a:p>
            <a:r>
              <a:rPr lang="en-US" sz="3600" dirty="0" smtClean="0"/>
              <a:t>50% Conversion Rate</a:t>
            </a:r>
          </a:p>
          <a:p>
            <a:endParaRPr lang="en-US" sz="1000" dirty="0"/>
          </a:p>
          <a:p>
            <a:r>
              <a:rPr lang="en-US" sz="3600" dirty="0" smtClean="0"/>
              <a:t>Sold 2 Affiliate Products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= Made $80</a:t>
            </a:r>
          </a:p>
          <a:p>
            <a:endParaRPr lang="en-US" sz="1000" dirty="0" smtClean="0"/>
          </a:p>
          <a:p>
            <a:pPr marL="0" indent="0">
              <a:buNone/>
            </a:pPr>
            <a:r>
              <a:rPr lang="en-US" sz="3600" dirty="0" smtClean="0"/>
              <a:t>				</a:t>
            </a:r>
            <a:r>
              <a:rPr lang="en-US" sz="3600" b="1" dirty="0" smtClean="0">
                <a:solidFill>
                  <a:srgbClr val="FF0000"/>
                </a:solidFill>
              </a:rPr>
              <a:t>Lost $160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11" name="Content Placeholder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731" y="1945292"/>
            <a:ext cx="2603418" cy="3658857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5498458" y="1600200"/>
            <a:ext cx="3188342" cy="45259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884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“Conversions”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Not Just For Opt-in Rates</a:t>
            </a:r>
          </a:p>
          <a:p>
            <a:r>
              <a:rPr lang="en-US" sz="5400" dirty="0" smtClean="0"/>
              <a:t>Not Just For CTR</a:t>
            </a:r>
          </a:p>
          <a:p>
            <a:endParaRPr lang="en-US" sz="5400" dirty="0"/>
          </a:p>
          <a:p>
            <a:r>
              <a:rPr lang="en-US" sz="5400" dirty="0" smtClean="0"/>
              <a:t>It’s For </a:t>
            </a:r>
            <a:r>
              <a:rPr lang="en-US" sz="5400" u="sng" dirty="0" smtClean="0"/>
              <a:t>SALES</a:t>
            </a:r>
            <a:r>
              <a:rPr lang="en-US" sz="5400" dirty="0" smtClean="0"/>
              <a:t> RATES !</a:t>
            </a:r>
          </a:p>
        </p:txBody>
      </p:sp>
    </p:spTree>
    <p:extLst>
      <p:ext uri="{BB962C8B-B14F-4D97-AF65-F5344CB8AC3E}">
        <p14:creationId xmlns:p14="http://schemas.microsoft.com/office/powerpoint/2010/main" val="1427819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LIMITED Budget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Single mom</a:t>
            </a:r>
          </a:p>
          <a:p>
            <a:r>
              <a:rPr lang="en-US" sz="4000" dirty="0" smtClean="0"/>
              <a:t>NEEDS to make this work.</a:t>
            </a:r>
          </a:p>
          <a:p>
            <a:r>
              <a:rPr lang="en-US" sz="4000" dirty="0" smtClean="0"/>
              <a:t>Can’t keep losing money… but…</a:t>
            </a:r>
          </a:p>
          <a:p>
            <a:r>
              <a:rPr lang="en-US" sz="4000" dirty="0" smtClean="0"/>
              <a:t>Needs more </a:t>
            </a:r>
            <a:r>
              <a:rPr lang="en-US" sz="4000" u="sng" dirty="0" smtClean="0">
                <a:solidFill>
                  <a:srgbClr val="FF0000"/>
                </a:solidFill>
              </a:rPr>
              <a:t>Time &amp; Experience</a:t>
            </a:r>
            <a:r>
              <a:rPr lang="en-US" sz="4000" dirty="0" smtClean="0"/>
              <a:t>.</a:t>
            </a:r>
          </a:p>
          <a:p>
            <a:endParaRPr lang="en-US" sz="4000" dirty="0"/>
          </a:p>
          <a:p>
            <a:r>
              <a:rPr lang="en-US" sz="4000" dirty="0" smtClean="0"/>
              <a:t>Solution:</a:t>
            </a:r>
          </a:p>
        </p:txBody>
      </p:sp>
    </p:spTree>
    <p:extLst>
      <p:ext uri="{BB962C8B-B14F-4D97-AF65-F5344CB8AC3E}">
        <p14:creationId xmlns:p14="http://schemas.microsoft.com/office/powerpoint/2010/main" val="2168371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246</Words>
  <Application>Microsoft Macintosh PowerPoint</Application>
  <PresentationFormat>On-screen Show (4:3)</PresentationFormat>
  <Paragraphs>66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CASE STUDY:</vt:lpstr>
      <vt:lpstr>Today</vt:lpstr>
      <vt:lpstr>Wendy</vt:lpstr>
      <vt:lpstr>PowerPoint Presentation</vt:lpstr>
      <vt:lpstr>PowerPoint Presentation</vt:lpstr>
      <vt:lpstr>PowerPoint Presentation</vt:lpstr>
      <vt:lpstr>Solo Ad</vt:lpstr>
      <vt:lpstr>“Conversions”</vt:lpstr>
      <vt:lpstr>LIMITED Budget</vt:lpstr>
      <vt:lpstr>Sell Your Own Product !</vt:lpstr>
      <vt:lpstr>So, Wendy Did Just That !</vt:lpstr>
      <vt:lpstr>Virtual Vision Board 1.0</vt:lpstr>
      <vt:lpstr>Video Sales Letter &amp; Sales Page</vt:lpstr>
      <vt:lpstr>Merchant Account &amp; PayPal</vt:lpstr>
      <vt:lpstr>But 1st, A $2.99  Tripwire</vt:lpstr>
      <vt:lpstr>And a 2nd for $9.99</vt:lpstr>
      <vt:lpstr>Upsell !</vt:lpstr>
      <vt:lpstr>3rd Landing Page</vt:lpstr>
      <vt:lpstr>1-Page Blog</vt:lpstr>
      <vt:lpstr>Proof Of Concept - $5 / Day</vt:lpstr>
      <vt:lpstr>THEN Scale  -  Solo Ads</vt:lpstr>
      <vt:lpstr>PowerPoint Presentation</vt:lpstr>
      <vt:lpstr>You Can Do This Too !</vt:lpstr>
      <vt:lpstr>PowerPoint Presentation</vt:lpstr>
      <vt:lpstr>I’ll Help Where I Can</vt:lpstr>
      <vt:lpstr>PowerPoint Presentation</vt:lpstr>
      <vt:lpstr>I’ll Help Where I Can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STUDY</dc:title>
  <dc:creator>Tom Hitchens</dc:creator>
  <cp:lastModifiedBy>Tom Hitchens</cp:lastModifiedBy>
  <cp:revision>13</cp:revision>
  <dcterms:created xsi:type="dcterms:W3CDTF">2015-05-23T14:57:49Z</dcterms:created>
  <dcterms:modified xsi:type="dcterms:W3CDTF">2015-05-23T17:09:51Z</dcterms:modified>
</cp:coreProperties>
</file>